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76" r:id="rId5"/>
    <p:sldId id="263" r:id="rId6"/>
    <p:sldId id="262" r:id="rId7"/>
    <p:sldId id="280" r:id="rId8"/>
    <p:sldId id="258" r:id="rId9"/>
    <p:sldId id="283" r:id="rId10"/>
    <p:sldId id="282" r:id="rId11"/>
    <p:sldId id="264" r:id="rId12"/>
    <p:sldId id="284" r:id="rId13"/>
    <p:sldId id="285" r:id="rId14"/>
    <p:sldId id="275" r:id="rId15"/>
    <p:sldId id="278" r:id="rId16"/>
    <p:sldId id="279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4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D88AE0-05B6-422D-805C-2E5D100F6BC2}" v="1" dt="2023-02-02T18:17:25.5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0834" autoAdjust="0"/>
  </p:normalViewPr>
  <p:slideViewPr>
    <p:cSldViewPr snapToGrid="0">
      <p:cViewPr varScale="1">
        <p:scale>
          <a:sx n="105" d="100"/>
          <a:sy n="105" d="100"/>
        </p:scale>
        <p:origin x="7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Beatriz Ozorio" userId="073f1caa-c851-4470-85c4-4d504c612eb8" providerId="ADAL" clId="{15386A7E-7642-4DB5-B9F4-89BF904970EE}"/>
    <pc:docChg chg="undo custSel modSld">
      <pc:chgData name="DSA - Beatriz Ozorio" userId="073f1caa-c851-4470-85c4-4d504c612eb8" providerId="ADAL" clId="{15386A7E-7642-4DB5-B9F4-89BF904970EE}" dt="2023-01-30T17:15:50.942" v="25" actId="6549"/>
      <pc:docMkLst>
        <pc:docMk/>
      </pc:docMkLst>
      <pc:sldChg chg="modSp mod">
        <pc:chgData name="DSA - Beatriz Ozorio" userId="073f1caa-c851-4470-85c4-4d504c612eb8" providerId="ADAL" clId="{15386A7E-7642-4DB5-B9F4-89BF904970EE}" dt="2023-01-30T17:07:43.338" v="1" actId="6549"/>
        <pc:sldMkLst>
          <pc:docMk/>
          <pc:sldMk cId="1780267970" sldId="262"/>
        </pc:sldMkLst>
        <pc:spChg chg="mod">
          <ac:chgData name="DSA - Beatriz Ozorio" userId="073f1caa-c851-4470-85c4-4d504c612eb8" providerId="ADAL" clId="{15386A7E-7642-4DB5-B9F4-89BF904970EE}" dt="2023-01-30T17:07:43.338" v="1" actId="6549"/>
          <ac:spMkLst>
            <pc:docMk/>
            <pc:sldMk cId="1780267970" sldId="262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15386A7E-7642-4DB5-B9F4-89BF904970EE}" dt="2023-01-30T17:12:41.812" v="18" actId="113"/>
        <pc:sldMkLst>
          <pc:docMk/>
          <pc:sldMk cId="2335193227" sldId="264"/>
        </pc:sldMkLst>
        <pc:spChg chg="mod">
          <ac:chgData name="DSA - Beatriz Ozorio" userId="073f1caa-c851-4470-85c4-4d504c612eb8" providerId="ADAL" clId="{15386A7E-7642-4DB5-B9F4-89BF904970EE}" dt="2023-01-30T17:12:41.812" v="18" actId="113"/>
          <ac:spMkLst>
            <pc:docMk/>
            <pc:sldMk cId="2335193227" sldId="264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15386A7E-7642-4DB5-B9F4-89BF904970EE}" dt="2023-01-30T17:15:45.086" v="24" actId="6549"/>
        <pc:sldMkLst>
          <pc:docMk/>
          <pc:sldMk cId="2231976808" sldId="275"/>
        </pc:sldMkLst>
        <pc:spChg chg="mod">
          <ac:chgData name="DSA - Beatriz Ozorio" userId="073f1caa-c851-4470-85c4-4d504c612eb8" providerId="ADAL" clId="{15386A7E-7642-4DB5-B9F4-89BF904970EE}" dt="2023-01-30T17:15:45.086" v="24" actId="6549"/>
          <ac:spMkLst>
            <pc:docMk/>
            <pc:sldMk cId="2231976808" sldId="275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15386A7E-7642-4DB5-B9F4-89BF904970EE}" dt="2023-01-30T17:15:50.942" v="25" actId="6549"/>
        <pc:sldMkLst>
          <pc:docMk/>
          <pc:sldMk cId="2162978263" sldId="278"/>
        </pc:sldMkLst>
        <pc:spChg chg="mod">
          <ac:chgData name="DSA - Beatriz Ozorio" userId="073f1caa-c851-4470-85c4-4d504c612eb8" providerId="ADAL" clId="{15386A7E-7642-4DB5-B9F4-89BF904970EE}" dt="2023-01-30T17:15:50.942" v="25" actId="6549"/>
          <ac:spMkLst>
            <pc:docMk/>
            <pc:sldMk cId="2162978263" sldId="278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15386A7E-7642-4DB5-B9F4-89BF904970EE}" dt="2023-01-30T17:11:25.733" v="13" actId="20577"/>
        <pc:sldMkLst>
          <pc:docMk/>
          <pc:sldMk cId="1300006649" sldId="282"/>
        </pc:sldMkLst>
        <pc:spChg chg="mod">
          <ac:chgData name="DSA - Beatriz Ozorio" userId="073f1caa-c851-4470-85c4-4d504c612eb8" providerId="ADAL" clId="{15386A7E-7642-4DB5-B9F4-89BF904970EE}" dt="2023-01-30T17:11:25.733" v="13" actId="20577"/>
          <ac:spMkLst>
            <pc:docMk/>
            <pc:sldMk cId="1300006649" sldId="282"/>
            <ac:spMk id="5" creationId="{00000000-0000-0000-0000-000000000000}"/>
          </ac:spMkLst>
        </pc:spChg>
      </pc:sldChg>
    </pc:docChg>
  </pc:docChgLst>
  <pc:docChgLst>
    <pc:chgData name="DSA - Camila Pereyra" userId="d845e14f-0275-4180-9126-9822cc65e4d6" providerId="ADAL" clId="{05D88AE0-05B6-422D-805C-2E5D100F6BC2}"/>
    <pc:docChg chg="custSel modSld">
      <pc:chgData name="DSA - Camila Pereyra" userId="d845e14f-0275-4180-9126-9822cc65e4d6" providerId="ADAL" clId="{05D88AE0-05B6-422D-805C-2E5D100F6BC2}" dt="2023-02-02T18:17:57.998" v="92" actId="20577"/>
      <pc:docMkLst>
        <pc:docMk/>
      </pc:docMkLst>
      <pc:sldChg chg="modSp mod">
        <pc:chgData name="DSA - Camila Pereyra" userId="d845e14f-0275-4180-9126-9822cc65e4d6" providerId="ADAL" clId="{05D88AE0-05B6-422D-805C-2E5D100F6BC2}" dt="2023-02-02T18:06:41.327" v="1" actId="790"/>
        <pc:sldMkLst>
          <pc:docMk/>
          <pc:sldMk cId="159001644" sldId="256"/>
        </pc:sldMkLst>
        <pc:spChg chg="mod">
          <ac:chgData name="DSA - Camila Pereyra" userId="d845e14f-0275-4180-9126-9822cc65e4d6" providerId="ADAL" clId="{05D88AE0-05B6-422D-805C-2E5D100F6BC2}" dt="2023-02-02T18:06:41.327" v="1" actId="790"/>
          <ac:spMkLst>
            <pc:docMk/>
            <pc:sldMk cId="159001644" sldId="256"/>
            <ac:spMk id="3" creationId="{00000000-0000-0000-0000-000000000000}"/>
          </ac:spMkLst>
        </pc:spChg>
      </pc:sldChg>
      <pc:sldChg chg="modSp mod">
        <pc:chgData name="DSA - Camila Pereyra" userId="d845e14f-0275-4180-9126-9822cc65e4d6" providerId="ADAL" clId="{05D88AE0-05B6-422D-805C-2E5D100F6BC2}" dt="2023-02-02T18:12:18.946" v="36" actId="20577"/>
        <pc:sldMkLst>
          <pc:docMk/>
          <pc:sldMk cId="55172722" sldId="258"/>
        </pc:sldMkLst>
        <pc:spChg chg="mod">
          <ac:chgData name="DSA - Camila Pereyra" userId="d845e14f-0275-4180-9126-9822cc65e4d6" providerId="ADAL" clId="{05D88AE0-05B6-422D-805C-2E5D100F6BC2}" dt="2023-02-02T18:12:18.946" v="36" actId="20577"/>
          <ac:spMkLst>
            <pc:docMk/>
            <pc:sldMk cId="55172722" sldId="258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05D88AE0-05B6-422D-805C-2E5D100F6BC2}" dt="2023-02-02T18:07:59.665" v="17" actId="6549"/>
        <pc:sldMkLst>
          <pc:docMk/>
          <pc:sldMk cId="1339415276" sldId="261"/>
        </pc:sldMkLst>
        <pc:spChg chg="mod">
          <ac:chgData name="DSA - Camila Pereyra" userId="d845e14f-0275-4180-9126-9822cc65e4d6" providerId="ADAL" clId="{05D88AE0-05B6-422D-805C-2E5D100F6BC2}" dt="2023-02-02T18:07:59.665" v="17" actId="6549"/>
          <ac:spMkLst>
            <pc:docMk/>
            <pc:sldMk cId="1339415276" sldId="261"/>
            <ac:spMk id="2" creationId="{00000000-0000-0000-0000-000000000000}"/>
          </ac:spMkLst>
        </pc:spChg>
        <pc:spChg chg="mod">
          <ac:chgData name="DSA - Camila Pereyra" userId="d845e14f-0275-4180-9126-9822cc65e4d6" providerId="ADAL" clId="{05D88AE0-05B6-422D-805C-2E5D100F6BC2}" dt="2023-02-02T18:07:02.850" v="13" actId="20577"/>
          <ac:spMkLst>
            <pc:docMk/>
            <pc:sldMk cId="1339415276" sldId="261"/>
            <ac:spMk id="6" creationId="{00000000-0000-0000-0000-000000000000}"/>
          </ac:spMkLst>
        </pc:spChg>
      </pc:sldChg>
      <pc:sldChg chg="modSp mod">
        <pc:chgData name="DSA - Camila Pereyra" userId="d845e14f-0275-4180-9126-9822cc65e4d6" providerId="ADAL" clId="{05D88AE0-05B6-422D-805C-2E5D100F6BC2}" dt="2023-02-02T18:10:16.523" v="21" actId="790"/>
        <pc:sldMkLst>
          <pc:docMk/>
          <pc:sldMk cId="4025347217" sldId="263"/>
        </pc:sldMkLst>
        <pc:spChg chg="mod">
          <ac:chgData name="DSA - Camila Pereyra" userId="d845e14f-0275-4180-9126-9822cc65e4d6" providerId="ADAL" clId="{05D88AE0-05B6-422D-805C-2E5D100F6BC2}" dt="2023-02-02T18:10:16.523" v="21" actId="790"/>
          <ac:spMkLst>
            <pc:docMk/>
            <pc:sldMk cId="4025347217" sldId="263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05D88AE0-05B6-422D-805C-2E5D100F6BC2}" dt="2023-02-02T18:15:49.435" v="78" actId="20577"/>
        <pc:sldMkLst>
          <pc:docMk/>
          <pc:sldMk cId="2335193227" sldId="264"/>
        </pc:sldMkLst>
        <pc:spChg chg="mod">
          <ac:chgData name="DSA - Camila Pereyra" userId="d845e14f-0275-4180-9126-9822cc65e4d6" providerId="ADAL" clId="{05D88AE0-05B6-422D-805C-2E5D100F6BC2}" dt="2023-02-02T18:15:49.435" v="78" actId="20577"/>
          <ac:spMkLst>
            <pc:docMk/>
            <pc:sldMk cId="2335193227" sldId="264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05D88AE0-05B6-422D-805C-2E5D100F6BC2}" dt="2023-02-02T18:17:57.998" v="92" actId="20577"/>
        <pc:sldMkLst>
          <pc:docMk/>
          <pc:sldMk cId="2231976808" sldId="275"/>
        </pc:sldMkLst>
        <pc:spChg chg="mod">
          <ac:chgData name="DSA - Camila Pereyra" userId="d845e14f-0275-4180-9126-9822cc65e4d6" providerId="ADAL" clId="{05D88AE0-05B6-422D-805C-2E5D100F6BC2}" dt="2023-02-02T18:17:57.998" v="92" actId="20577"/>
          <ac:spMkLst>
            <pc:docMk/>
            <pc:sldMk cId="2231976808" sldId="275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05D88AE0-05B6-422D-805C-2E5D100F6BC2}" dt="2023-02-02T18:09:41.797" v="20" actId="790"/>
        <pc:sldMkLst>
          <pc:docMk/>
          <pc:sldMk cId="34104315" sldId="276"/>
        </pc:sldMkLst>
        <pc:spChg chg="mod">
          <ac:chgData name="DSA - Camila Pereyra" userId="d845e14f-0275-4180-9126-9822cc65e4d6" providerId="ADAL" clId="{05D88AE0-05B6-422D-805C-2E5D100F6BC2}" dt="2023-02-02T18:09:41.797" v="20" actId="790"/>
          <ac:spMkLst>
            <pc:docMk/>
            <pc:sldMk cId="34104315" sldId="276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05D88AE0-05B6-422D-805C-2E5D100F6BC2}" dt="2023-02-02T18:11:45.630" v="31" actId="790"/>
        <pc:sldMkLst>
          <pc:docMk/>
          <pc:sldMk cId="642077349" sldId="280"/>
        </pc:sldMkLst>
        <pc:spChg chg="mod">
          <ac:chgData name="DSA - Camila Pereyra" userId="d845e14f-0275-4180-9126-9822cc65e4d6" providerId="ADAL" clId="{05D88AE0-05B6-422D-805C-2E5D100F6BC2}" dt="2023-02-02T18:11:45.630" v="31" actId="790"/>
          <ac:spMkLst>
            <pc:docMk/>
            <pc:sldMk cId="642077349" sldId="280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05D88AE0-05B6-422D-805C-2E5D100F6BC2}" dt="2023-02-02T18:14:14.627" v="74" actId="20577"/>
        <pc:sldMkLst>
          <pc:docMk/>
          <pc:sldMk cId="1300006649" sldId="282"/>
        </pc:sldMkLst>
        <pc:spChg chg="mod">
          <ac:chgData name="DSA - Camila Pereyra" userId="d845e14f-0275-4180-9126-9822cc65e4d6" providerId="ADAL" clId="{05D88AE0-05B6-422D-805C-2E5D100F6BC2}" dt="2023-02-02T18:14:14.627" v="74" actId="20577"/>
          <ac:spMkLst>
            <pc:docMk/>
            <pc:sldMk cId="1300006649" sldId="282"/>
            <ac:spMk id="5" creationId="{00000000-0000-0000-0000-000000000000}"/>
          </ac:spMkLst>
        </pc:spChg>
      </pc:sldChg>
      <pc:sldChg chg="modSp mod">
        <pc:chgData name="DSA - Camila Pereyra" userId="d845e14f-0275-4180-9126-9822cc65e4d6" providerId="ADAL" clId="{05D88AE0-05B6-422D-805C-2E5D100F6BC2}" dt="2023-02-02T18:12:44.067" v="55" actId="20577"/>
        <pc:sldMkLst>
          <pc:docMk/>
          <pc:sldMk cId="2601208337" sldId="283"/>
        </pc:sldMkLst>
        <pc:spChg chg="mod">
          <ac:chgData name="DSA - Camila Pereyra" userId="d845e14f-0275-4180-9126-9822cc65e4d6" providerId="ADAL" clId="{05D88AE0-05B6-422D-805C-2E5D100F6BC2}" dt="2023-02-02T18:12:44.067" v="55" actId="20577"/>
          <ac:spMkLst>
            <pc:docMk/>
            <pc:sldMk cId="2601208337" sldId="283"/>
            <ac:spMk id="5" creationId="{00000000-0000-0000-0000-000000000000}"/>
          </ac:spMkLst>
        </pc:spChg>
      </pc:sldChg>
      <pc:sldChg chg="modSp mod">
        <pc:chgData name="DSA - Camila Pereyra" userId="d845e14f-0275-4180-9126-9822cc65e4d6" providerId="ADAL" clId="{05D88AE0-05B6-422D-805C-2E5D100F6BC2}" dt="2023-02-02T18:16:14.930" v="79" actId="790"/>
        <pc:sldMkLst>
          <pc:docMk/>
          <pc:sldMk cId="1288480666" sldId="284"/>
        </pc:sldMkLst>
        <pc:spChg chg="mod">
          <ac:chgData name="DSA - Camila Pereyra" userId="d845e14f-0275-4180-9126-9822cc65e4d6" providerId="ADAL" clId="{05D88AE0-05B6-422D-805C-2E5D100F6BC2}" dt="2023-02-02T18:16:14.930" v="79" actId="790"/>
          <ac:spMkLst>
            <pc:docMk/>
            <pc:sldMk cId="1288480666" sldId="284"/>
            <ac:spMk id="3" creationId="{00000000-0000-0000-0000-000000000000}"/>
          </ac:spMkLst>
        </pc:spChg>
      </pc:sldChg>
      <pc:sldChg chg="modSp mod">
        <pc:chgData name="DSA - Camila Pereyra" userId="d845e14f-0275-4180-9126-9822cc65e4d6" providerId="ADAL" clId="{05D88AE0-05B6-422D-805C-2E5D100F6BC2}" dt="2023-02-02T18:16:54.220" v="81" actId="20577"/>
        <pc:sldMkLst>
          <pc:docMk/>
          <pc:sldMk cId="3061228636" sldId="285"/>
        </pc:sldMkLst>
        <pc:spChg chg="mod">
          <ac:chgData name="DSA - Camila Pereyra" userId="d845e14f-0275-4180-9126-9822cc65e4d6" providerId="ADAL" clId="{05D88AE0-05B6-422D-805C-2E5D100F6BC2}" dt="2023-02-02T18:16:54.220" v="81" actId="20577"/>
          <ac:spMkLst>
            <pc:docMk/>
            <pc:sldMk cId="3061228636" sldId="285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516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6273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4864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3783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075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7285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546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9457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120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7863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087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319282" y="4533953"/>
            <a:ext cx="3223730" cy="2030378"/>
          </a:xfrm>
        </p:spPr>
        <p:txBody>
          <a:bodyPr>
            <a:noAutofit/>
          </a:bodyPr>
          <a:lstStyle/>
          <a:p>
            <a:pPr algn="l"/>
            <a:r>
              <a:rPr lang="es-419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Día 8</a:t>
            </a:r>
          </a:p>
          <a:p>
            <a:pPr algn="l"/>
            <a:r>
              <a:rPr lang="es-ES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 </a:t>
            </a:r>
            <a:r>
              <a:rPr lang="es-E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coloca el punto final</a:t>
            </a:r>
            <a:endParaRPr lang="es-419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01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2"/>
          <p:cNvSpPr txBox="1">
            <a:spLocks/>
          </p:cNvSpPr>
          <p:nvPr/>
        </p:nvSpPr>
        <p:spPr>
          <a:xfrm>
            <a:off x="838199" y="781050"/>
            <a:ext cx="9724054" cy="55245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s-ES" sz="23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¿Será que hay alguna duda de que estamos cerca del día cuando   se ponga el punto final? Solo para que usted tenga una idea</a:t>
            </a:r>
            <a:r>
              <a:rPr lang="pt-BR" sz="23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342900" indent="-3429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ES" sz="23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Actualmente, hay 18 personas en el mundo que dicen ser Jesucristo, el Mesías</a:t>
            </a:r>
            <a:r>
              <a:rPr lang="pt-BR" sz="23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0" indent="-3429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ES" sz="23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Hay 28 guerras y conflictos librándose en el mundo.</a:t>
            </a:r>
            <a:r>
              <a:rPr lang="pt-BR" sz="23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ES" sz="23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el mundo, 828 millones de personas pasan hambre</a:t>
            </a:r>
            <a:r>
              <a:rPr lang="pt-BR" sz="23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0" indent="-3429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ES" sz="23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Ocurrieron 36 terremotos en el siglo XIX; 129 en el siglo XX; 18 ya ocurrieron en este siglo, en solo 22 años. Esos datos se refieren solo a sismos significativos</a:t>
            </a:r>
            <a:r>
              <a:rPr lang="pt-BR" sz="23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0" indent="-3429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ES" sz="23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Hoy, 20 millones de personas son afectadas por las inundaciones en el mundo, y la previsión es que en 2030, sean 54 millones de personas</a:t>
            </a:r>
            <a:r>
              <a:rPr lang="pt-BR" sz="23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26" y="211621"/>
            <a:ext cx="1771650" cy="8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006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176238" y="1058813"/>
            <a:ext cx="7994129" cy="454888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VENDRÁ JESÚS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 vendrá como el Rey de reyes y Señor de señores.    Al principio, lo que veremos será una nube pequeña y oscura, comparable a la mitad de la mano de un hombre, pero “mientras va acercándose a la tierra, volviéndose más luminosa, y más gloriosa hasta convertirse en una gran nube blanca, cuya base es como fuego consumidor, y sobre ella el arco iris del pacto. Jesús marcha al frente como un gran conquistador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1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(Elena de White, </a:t>
            </a:r>
            <a:r>
              <a:rPr lang="es-ES" sz="1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conflicto de los siglos, p. 624).</a:t>
            </a:r>
            <a:r>
              <a:rPr lang="pt-BR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5193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88003" y="1200150"/>
            <a:ext cx="8499022" cy="47244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s-ES" sz="3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QUÉ HACER MIENTRAS ÉL NO VIENE</a:t>
            </a:r>
            <a:endParaRPr lang="pt-BR" sz="3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36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t-BR" sz="36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Vigilar y orar. 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Jesús dijo: “Velad, pues, porque no sabéis a qué hora ha de venir vuestro Señor. Pero sabed esto, que si el padre de familia supiera a qué hora el ladrón habría de venir, velaría, </a:t>
            </a:r>
            <a:r>
              <a:rPr lang="es-ES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dejaría minar su casa. Por tanto, también vosotros estad preparados; porque el Hijo del Hombre vendrá a la hora que no pensáis</a:t>
            </a:r>
            <a:r>
              <a:rPr lang="pt-BR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s-419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(Mateo 24:42-44).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pt-BR" sz="3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480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360450" y="725454"/>
            <a:ext cx="7828579" cy="553402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s-419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Pedir por el Espíritu Santo. 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s-ES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tercera persona de la Trinidad tiene un papel fundamental en los eventos finales de la historia. Él es quien nos convence de pecado, de justicia y de juicio. El que transforma nuestra vida para ser más semejantes a Jesús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pt-BR" sz="2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t-BR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Soñar con la venida de Jesús y con el cielo nuevo y la Tierra Nueva</a:t>
            </a:r>
            <a:r>
              <a:rPr lang="pt-BR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s-ES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Usted puede soñar con una casa en lo alto de la montaña con vista al mar. Puede pensar en un cuerpo perfecto, sin arrugas, sin dolor, sin defectos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Puede pensar en tener su capacidad intelectual ampliada en una dimensión que ni imagina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 </a:t>
            </a:r>
            <a:r>
              <a:rPr lang="es-ES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Nada de eso es utopía 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s-ES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la promesa de un Dios poderoso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pt-BR" sz="2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800"/>
              </a:spcBef>
            </a:pPr>
            <a:endParaRPr lang="pt-BR" sz="2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2286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885826" y="847724"/>
            <a:ext cx="9439274" cy="5553075"/>
          </a:xfrm>
        </p:spPr>
        <p:txBody>
          <a:bodyPr>
            <a:noAutofit/>
          </a:bodyPr>
          <a:lstStyle/>
          <a:p>
            <a:pPr algn="l">
              <a:spcBef>
                <a:spcPts val="1200"/>
              </a:spcBef>
            </a:pPr>
            <a:r>
              <a:rPr lang="es-ES" sz="2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Beneficios de pensar en el regreso de Jesús y en la Tierra Nueva</a:t>
            </a:r>
            <a:r>
              <a:rPr lang="pt-BR" sz="2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419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Mantenernos en vigilancia. </a:t>
            </a:r>
          </a:p>
          <a:p>
            <a:pPr marL="342900" indent="-3429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Gastar menos energía ante las dificultades</a:t>
            </a: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Mantener la llama de la esperanza encendida</a:t>
            </a: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Fortalecer la fe en las promesas</a:t>
            </a: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Tener una nueva perspectiva de los hechos que suceden en el mundo</a:t>
            </a: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Tener más sabiduría para vivir, pues haremos mejores elecciones no dejando que los deseos carnales nos dominen</a:t>
            </a: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Mantener relaciones más saludables con los demás, pues el espíritu del cielo dominará nuestra mente, palabras y acciones</a:t>
            </a: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0" indent="-3429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Sufrir menos por la muerte de alguien, pues la seguridad de la resurrección amenizará el dolor de la pérdida</a:t>
            </a: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26" y="211621"/>
            <a:ext cx="1771650" cy="8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976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714376" y="751146"/>
            <a:ext cx="7105649" cy="517340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s-E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Dios ya no dará vuelta una página, sino que cerrará el libro de este mundo de pecado</a:t>
            </a:r>
            <a:r>
              <a:rPr lang="pt-BR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Él prometió un cielo nuevo y una Tierra Nueva, y esta nueva historia pide un nuevo libro</a:t>
            </a:r>
            <a:r>
              <a:rPr lang="pt-BR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   </a:t>
            </a:r>
          </a:p>
          <a:p>
            <a:pPr algn="l">
              <a:lnSpc>
                <a:spcPct val="100000"/>
              </a:lnSpc>
              <a:spcBef>
                <a:spcPts val="2400"/>
              </a:spcBef>
            </a:pPr>
            <a:r>
              <a:rPr lang="es-E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Usted no puede quedarse afuera de él.</a:t>
            </a: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2978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047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814448" y="1845184"/>
            <a:ext cx="7695070" cy="4058979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s-419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 encuesta hecha en Brasil preguntó qué deseaban más los brasileños después de la pandemia: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1º Viajar; 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2º Una cirugía plástica;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3º Una casa propia; 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4º Un auto;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5º Gimnasio;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6º Aparatos electrónicos (smartphone y </a:t>
            </a:r>
            <a:r>
              <a:rPr lang="es-419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tablet</a:t>
            </a: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7º Estudiar fuera del país. </a:t>
            </a:r>
          </a:p>
          <a:p>
            <a:pPr algn="l"/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419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814447" y="617794"/>
            <a:ext cx="69770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¿Sabe qué es lo que las personas más sueñan o desean?</a:t>
            </a:r>
            <a:endParaRPr lang="pt-BR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26" y="211621"/>
            <a:ext cx="1771650" cy="8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415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374773" y="965073"/>
            <a:ext cx="7564755" cy="4781550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HABRÁ UN PUNTO FINAL</a:t>
            </a:r>
          </a:p>
          <a:p>
            <a:pPr>
              <a:lnSpc>
                <a:spcPct val="100000"/>
              </a:lnSpc>
            </a:pPr>
            <a:endParaRPr lang="pt-BR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Jesús obtuvo la victoria con su muerte en la cruz seguida de su resurrección, por eso, ya somos beneficiados con la salvación, el perdón, la paz, la liberación y la esperanza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0779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838200" y="741620"/>
            <a:ext cx="8371114" cy="573405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s-E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PUNTO FINAL DE LOS CIENTÍFICOS</a:t>
            </a:r>
            <a:endParaRPr lang="pt-BR" sz="32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t-BR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Hay varias teoría y especulaciones sobre el fin                      de la historia de este planeta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naturaleza se está levantando                            contra nosotros; </a:t>
            </a:r>
          </a:p>
          <a:p>
            <a:pPr marL="342900" indent="-34290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Armas nucleares;</a:t>
            </a:r>
          </a:p>
          <a:p>
            <a:pPr marL="342900" indent="-34290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Inteligencia artificial;</a:t>
            </a:r>
          </a:p>
          <a:p>
            <a:pPr marL="342900" indent="-34290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Impacto de asteroides;</a:t>
            </a:r>
          </a:p>
          <a:p>
            <a:pPr marL="342900" indent="-34290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Grandes erupciones volcánicas;</a:t>
            </a:r>
          </a:p>
          <a:p>
            <a:pPr marL="342900" indent="-34290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expansión del Sol hasta Marte,                                   lo que absorbería la Tierra.</a:t>
            </a:r>
          </a:p>
          <a:p>
            <a:pPr algn="l">
              <a:lnSpc>
                <a:spcPct val="100000"/>
              </a:lnSpc>
            </a:pPr>
            <a:endParaRPr lang="es-419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26" y="211621"/>
            <a:ext cx="1771650" cy="8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237509" y="860770"/>
            <a:ext cx="7658100" cy="54020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PUNTO FINAL BÍBLICO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Dios sabía que estaríamos ansiosos con la realidad del mundo y que podríamos sentirnos impotentes ante tanta maldad. Para alentarnos y darnos esperanza, nos dejó una de las promesas más lindas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419" sz="36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“Vendré otra vez”  </a:t>
            </a:r>
          </a:p>
          <a:p>
            <a:pPr>
              <a:lnSpc>
                <a:spcPct val="100000"/>
              </a:lnSpc>
            </a:pPr>
            <a:r>
              <a:rPr lang="es-419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¡Qué preciosa promesa! </a:t>
            </a:r>
          </a:p>
        </p:txBody>
      </p:sp>
    </p:spTree>
    <p:extLst>
      <p:ext uri="{BB962C8B-B14F-4D97-AF65-F5344CB8AC3E}">
        <p14:creationId xmlns:p14="http://schemas.microsoft.com/office/powerpoint/2010/main" val="4025347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88003" y="2075688"/>
            <a:ext cx="8499022" cy="26922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 promesa de volver por segunda vez es todavía más fuerte que la de la primera venida, porque </a:t>
            </a:r>
            <a:r>
              <a:rPr lang="es-ES" sz="3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cada profecía sobre la primera venida de Cristo en el Antiguo Testamento, hay ocho para la segunda venida</a:t>
            </a:r>
            <a:r>
              <a:rPr lang="pt-BR" sz="3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0267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063855" y="1226715"/>
            <a:ext cx="8229600" cy="426921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 quiere venir y vendrá pronto para</a:t>
            </a:r>
            <a:r>
              <a:rPr lang="pt-BR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s-419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2400"/>
              </a:spcBef>
              <a:buFont typeface="+mj-lt"/>
              <a:buAutoNum type="arabicPeriod"/>
            </a:pPr>
            <a:r>
              <a:rPr lang="es-419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Finalizar el plan de la redención;</a:t>
            </a: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2400"/>
              </a:spcBef>
              <a:buFont typeface="+mj-lt"/>
              <a:buAutoNum type="arabicPeriod"/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Darle fin a todas las consecuencias del mal al eliminar para siempre el pecado;</a:t>
            </a:r>
          </a:p>
          <a:p>
            <a:pPr marL="457200" indent="-457200" algn="l">
              <a:lnSpc>
                <a:spcPct val="100000"/>
              </a:lnSpc>
              <a:spcBef>
                <a:spcPts val="2400"/>
              </a:spcBef>
              <a:buFont typeface="+mj-lt"/>
              <a:buAutoNum type="arabicPeriod"/>
            </a:pPr>
            <a:r>
              <a:rPr lang="es-419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Hacer juicio;</a:t>
            </a:r>
          </a:p>
          <a:p>
            <a:pPr marL="457200" indent="-457200" algn="l">
              <a:lnSpc>
                <a:spcPct val="100000"/>
              </a:lnSpc>
              <a:spcBef>
                <a:spcPts val="2400"/>
              </a:spcBef>
              <a:buFont typeface="+mj-lt"/>
              <a:buAutoNum type="arabicPeriod"/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Resucitar a los que murieron en Jesús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</a:pPr>
            <a:endParaRPr lang="pt-BR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26" y="211621"/>
            <a:ext cx="1771650" cy="8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077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368046" y="554029"/>
            <a:ext cx="7158509" cy="391533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s-E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Ese propósito será cumplido, cuando sea renovada mediante el poder de Dios y libertada del pecado y el dolor; entonces se convertirá en la morada eterna de los redimidos</a:t>
            </a: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s-E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 justos heredarán la tierra, y vivirán para siempre sobre ella</a:t>
            </a: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’” </a:t>
            </a:r>
          </a:p>
          <a:p>
            <a:pPr>
              <a:lnSpc>
                <a:spcPct val="100000"/>
              </a:lnSpc>
            </a:pPr>
            <a:r>
              <a:rPr lang="pt-BR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(Elena de White, </a:t>
            </a:r>
            <a:r>
              <a:rPr lang="es-ES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segunda venida y el cielo, p. 19).</a:t>
            </a:r>
            <a:endParaRPr lang="pt-BR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72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2"/>
          <p:cNvSpPr txBox="1">
            <a:spLocks/>
          </p:cNvSpPr>
          <p:nvPr/>
        </p:nvSpPr>
        <p:spPr>
          <a:xfrm>
            <a:off x="2143124" y="1047750"/>
            <a:ext cx="8010526" cy="50863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s-E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JESÚS PONGA PUNTO FINAL</a:t>
            </a:r>
          </a:p>
          <a:p>
            <a:pPr>
              <a:lnSpc>
                <a:spcPct val="100000"/>
              </a:lnSpc>
            </a:pPr>
            <a:endParaRPr lang="pt-BR" sz="28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Estas señales no nos fueron dadas para que determinemos la fecha del regreso de Jesús, pues la Biblia dice: </a:t>
            </a: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3000"/>
              </a:spcBef>
            </a:pPr>
            <a:r>
              <a:rPr lang="pt-BR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s-ES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Pero del día y la hora nadie sabe, ni aun los ángeles de los cielos, sino solo mi Padre</a:t>
            </a:r>
            <a:r>
              <a:rPr lang="pt-BR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(Mateo 24:36). </a:t>
            </a: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3000"/>
              </a:spcBef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señales solo indican la proximidad dentro del contexto de la historia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012083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1037</Words>
  <Application>Microsoft Office PowerPoint</Application>
  <PresentationFormat>Widescreen</PresentationFormat>
  <Paragraphs>75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Suzana Lima</cp:lastModifiedBy>
  <cp:revision>43</cp:revision>
  <dcterms:created xsi:type="dcterms:W3CDTF">2023-01-29T16:27:09Z</dcterms:created>
  <dcterms:modified xsi:type="dcterms:W3CDTF">2023-02-05T17:45:29Z</dcterms:modified>
</cp:coreProperties>
</file>